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86" d="100"/>
          <a:sy n="86" d="100"/>
        </p:scale>
        <p:origin x="1113" y="-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Real-Time Object Detection using YOLO and OpenCV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Harshwardhan Bichitkar</a:t>
            </a:r>
          </a:p>
          <a:p>
            <a:r>
              <a:rPr lang="en-IN" dirty="0">
                <a:solidFill>
                  <a:schemeClr val="tx1"/>
                </a:solidFill>
              </a:rPr>
              <a:t>20220802118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Object Detection is identifying objects in images or video.</a:t>
            </a:r>
          </a:p>
          <a:p>
            <a:r>
              <a:t>It is used in security, traffic systems, and more.</a:t>
            </a:r>
          </a:p>
          <a:p>
            <a:r>
              <a:t>This project detects objects in real-time using webcam.</a:t>
            </a:r>
          </a:p>
          <a:p>
            <a:r>
              <a:t>It uses YOLOv8 model and OpenCV.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Tools and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Python - Programming language</a:t>
            </a:r>
          </a:p>
          <a:p>
            <a:r>
              <a:rPr dirty="0"/>
              <a:t>OpenCV - For video and drawing boxes</a:t>
            </a:r>
          </a:p>
          <a:p>
            <a:r>
              <a:rPr dirty="0"/>
              <a:t>YOLOv8 (</a:t>
            </a:r>
            <a:r>
              <a:rPr dirty="0" err="1"/>
              <a:t>Ultralytics</a:t>
            </a:r>
            <a:r>
              <a:rPr dirty="0"/>
              <a:t>) - AI object detection model</a:t>
            </a:r>
          </a:p>
          <a:p>
            <a:r>
              <a:rPr dirty="0"/>
              <a:t>Webcam - Captures live video feed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Video is captured frame-by-frame using webcam.</a:t>
            </a:r>
          </a:p>
          <a:p>
            <a:r>
              <a:t>Each frame is passed to YOLO model.</a:t>
            </a:r>
          </a:p>
          <a:p>
            <a:r>
              <a:t>Model returns object boxes and labels.</a:t>
            </a:r>
          </a:p>
          <a:p>
            <a:r>
              <a:t>Boxes and labels are drawn using OpenCV.</a:t>
            </a:r>
          </a:p>
          <a:p>
            <a:r>
              <a:t>Live video is shown with detected objects.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Output and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Detects objects like person, phone, bottle, etc.</a:t>
            </a:r>
          </a:p>
          <a:p>
            <a:r>
              <a:t>Boxes and labels appear on screen.</a:t>
            </a:r>
          </a:p>
          <a:p>
            <a:r>
              <a:t>Detected object names printed in console.</a:t>
            </a:r>
          </a:p>
          <a:p>
            <a:r>
              <a:t>Press ‘q’ to stop the webcam.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9BBB5-588B-04BA-ADE3-97E97F9D4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922E15-9AD6-C8B1-EE2B-24A84DAE4F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22948"/>
            <a:ext cx="9074989" cy="5035051"/>
          </a:xfrm>
        </p:spPr>
      </p:pic>
    </p:spTree>
    <p:extLst>
      <p:ext uri="{BB962C8B-B14F-4D97-AF65-F5344CB8AC3E}">
        <p14:creationId xmlns:p14="http://schemas.microsoft.com/office/powerpoint/2010/main" val="23467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E7237-B95D-9259-5094-B9AFFCA0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IN" dirty="0"/>
              <a:t>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822EA7-B7E8-D121-4397-5F8DDF3BD7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645" y="1417638"/>
            <a:ext cx="9020355" cy="5356974"/>
          </a:xfrm>
        </p:spPr>
      </p:pic>
    </p:spTree>
    <p:extLst>
      <p:ext uri="{BB962C8B-B14F-4D97-AF65-F5344CB8AC3E}">
        <p14:creationId xmlns:p14="http://schemas.microsoft.com/office/powerpoint/2010/main" val="3798323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B9B5D-7667-CF28-7CFD-27F81C2A3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Video</a:t>
            </a:r>
          </a:p>
        </p:txBody>
      </p:sp>
      <p:pic>
        <p:nvPicPr>
          <p:cNvPr id="14" name="AI-Vision">
            <a:hlinkClick r:id="" action="ppaction://media"/>
            <a:extLst>
              <a:ext uri="{FF2B5EF4-FFF2-40B4-BE49-F238E27FC236}">
                <a16:creationId xmlns:a16="http://schemas.microsoft.com/office/drawing/2014/main" id="{FD0C8D59-DBFF-DE1D-75AA-FFBF127D40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417638"/>
            <a:ext cx="8229600" cy="4816907"/>
          </a:xfrm>
        </p:spPr>
      </p:pic>
    </p:spTree>
    <p:extLst>
      <p:ext uri="{BB962C8B-B14F-4D97-AF65-F5344CB8AC3E}">
        <p14:creationId xmlns:p14="http://schemas.microsoft.com/office/powerpoint/2010/main" val="78437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1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Learned to use AI with real-time video input.</a:t>
            </a:r>
          </a:p>
          <a:p>
            <a:r>
              <a:t>Useful for automation, safety, and surveillance.</a:t>
            </a:r>
          </a:p>
          <a:p>
            <a:r>
              <a:t>Can improve by using more powerful models or data.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188</Words>
  <Application>Microsoft Office PowerPoint</Application>
  <PresentationFormat>On-screen Show (4:3)</PresentationFormat>
  <Paragraphs>36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Real-Time Object Detection using YOLO and OpenCV</vt:lpstr>
      <vt:lpstr>Introduction</vt:lpstr>
      <vt:lpstr>Tools and Technologies</vt:lpstr>
      <vt:lpstr>How It Works</vt:lpstr>
      <vt:lpstr>Output and Demo</vt:lpstr>
      <vt:lpstr>CODE</vt:lpstr>
      <vt:lpstr>CODE</vt:lpstr>
      <vt:lpstr>Video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Harshwardhan Bichitkar</dc:creator>
  <cp:keywords/>
  <dc:description>generated using python-pptx</dc:description>
  <cp:lastModifiedBy>Harshwardhan Bichitkar</cp:lastModifiedBy>
  <cp:revision>2</cp:revision>
  <dcterms:created xsi:type="dcterms:W3CDTF">2013-01-27T09:14:16Z</dcterms:created>
  <dcterms:modified xsi:type="dcterms:W3CDTF">2025-07-03T18:15:08Z</dcterms:modified>
  <cp:category/>
</cp:coreProperties>
</file>

<file path=docProps/thumbnail.jpeg>
</file>